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ru-RU" dirty="0" smtClean="0"/>
              <a:t>Интересные факты о герани.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2696344" cy="175260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Гудун</a:t>
            </a:r>
            <a:r>
              <a:rPr lang="ru-RU" dirty="0" smtClean="0">
                <a:solidFill>
                  <a:schemeClr val="tx1"/>
                </a:solidFill>
              </a:rPr>
              <a:t> А.Н., воспитатель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4379979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Настоящая герань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«Настоящая» герань — это травянистое растение которое можно встретить на российских диких лугах. Она так и называется герань луговая. Так же на территории России произрастает ещё около 40 видов «настоящей» герани.</a:t>
            </a:r>
          </a:p>
          <a:p>
            <a:r>
              <a:rPr lang="ru-RU" dirty="0"/>
              <a:t>Путаница возникла ещё в 17 веке, когда пеларгонию начали окультуривать. Она была очень похожа на герань и поэтому её стали так называть.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4104456"/>
          </a:xfrm>
        </p:spPr>
      </p:pic>
    </p:spTree>
    <p:extLst>
      <p:ext uri="{BB962C8B-B14F-4D97-AF65-F5344CB8AC3E}">
        <p14:creationId xmlns:p14="http://schemas.microsoft.com/office/powerpoint/2010/main" val="38874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Национальный символ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Несколько европейских стран выбрали этот цветок в качестве своего национального символа. Например Швейцария.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3314960"/>
          </a:xfrm>
        </p:spPr>
      </p:pic>
    </p:spTree>
    <p:extLst>
      <p:ext uri="{BB962C8B-B14F-4D97-AF65-F5344CB8AC3E}">
        <p14:creationId xmlns:p14="http://schemas.microsoft.com/office/powerpoint/2010/main" val="34087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Высокая кухня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Листья и цветы некоторых ароматных сортов настоящей герани съедобны. В высокой кухне эти цветы добавляют и украшают ими десерты, приправляют салаты и даже мясные блюда. Сорта с лимонным ароматом добавляют в чаи, торты, пудинги. А сорта с мятным запахом часто добавляют в напитки.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508244"/>
          </a:xfrm>
        </p:spPr>
      </p:pic>
    </p:spTree>
    <p:extLst>
      <p:ext uri="{BB962C8B-B14F-4D97-AF65-F5344CB8AC3E}">
        <p14:creationId xmlns:p14="http://schemas.microsoft.com/office/powerpoint/2010/main" val="37753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Лекарственные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Масла Пеларгонии </a:t>
            </a:r>
            <a:r>
              <a:rPr lang="ru-RU" dirty="0"/>
              <a:t>обладают мощными целебными свойствами. По сей день жители Южной Африки используют это растение при лечении респираторных заболеваний. Так же говорят, что эфирные масла пеларгонии снимают стресс и тревожность.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4186808" cy="3672407"/>
          </a:xfrm>
        </p:spPr>
      </p:pic>
    </p:spTree>
    <p:extLst>
      <p:ext uri="{BB962C8B-B14F-4D97-AF65-F5344CB8AC3E}">
        <p14:creationId xmlns:p14="http://schemas.microsoft.com/office/powerpoint/2010/main" val="4124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Некоторые сорта ароматной герани содержат столько эфирных масел, что отпугивают насекомых. Многие используют их вокруг мест для отдыха, чтобы комары и мошка не мешали наслаждаться свежим воздухом.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038600" cy="3672408"/>
          </a:xfrm>
        </p:spPr>
      </p:pic>
    </p:spTree>
    <p:extLst>
      <p:ext uri="{BB962C8B-B14F-4D97-AF65-F5344CB8AC3E}">
        <p14:creationId xmlns:p14="http://schemas.microsoft.com/office/powerpoint/2010/main" val="6474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Окружающий мир несет в себе </a:t>
            </a:r>
            <a:br>
              <a:rPr lang="ru-RU" dirty="0" smtClean="0"/>
            </a:br>
            <a:r>
              <a:rPr lang="ru-RU" dirty="0" smtClean="0"/>
              <a:t>много интересного.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Интересные факты о герани.</vt:lpstr>
      <vt:lpstr>Настоящая герань</vt:lpstr>
      <vt:lpstr>Национальный символ</vt:lpstr>
      <vt:lpstr>Высокая кухня</vt:lpstr>
      <vt:lpstr>Лекарственные свойства</vt:lpstr>
      <vt:lpstr>Защитные свойства</vt:lpstr>
      <vt:lpstr>Окружающий мир несет в себе  много интересного.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герани.</dc:title>
  <dc:creator>Пользователь</dc:creator>
  <cp:lastModifiedBy>Пользователь</cp:lastModifiedBy>
  <cp:revision>3</cp:revision>
  <dcterms:created xsi:type="dcterms:W3CDTF">2022-11-21T18:10:26Z</dcterms:created>
  <dcterms:modified xsi:type="dcterms:W3CDTF">2022-11-22T16:54:44Z</dcterms:modified>
</cp:coreProperties>
</file>